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9" r:id="rId3"/>
    <p:sldId id="257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EE1624-C7B5-4BD0-9449-1EEF7F6B4CA0}" v="185" dt="2024-01-18T19:09:07.8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7502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914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36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239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16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39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2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901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170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569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49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9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15">
            <a:extLst>
              <a:ext uri="{FF2B5EF4-FFF2-40B4-BE49-F238E27FC236}">
                <a16:creationId xmlns:a16="http://schemas.microsoft.com/office/drawing/2014/main" id="{1570A9ED-F728-156F-D56D-76F067197C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23" r="-6" b="22329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30" name="Freeform: Shape 21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Freeform: Shape 23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807771" cy="3204134"/>
          </a:xfrm>
        </p:spPr>
        <p:txBody>
          <a:bodyPr anchor="b">
            <a:normAutofit/>
          </a:bodyPr>
          <a:lstStyle/>
          <a:p>
            <a:r>
              <a:rPr lang="ru-RU" sz="4800" dirty="0" err="1">
                <a:latin typeface="Calibri Light"/>
                <a:cs typeface="Calibri Light"/>
              </a:rPr>
              <a:t>Airret</a:t>
            </a:r>
            <a:r>
              <a:rPr lang="ru-RU" sz="4800" dirty="0">
                <a:latin typeface="Calibri Light"/>
                <a:cs typeface="Calibri Light"/>
              </a:rPr>
              <a:t>(2D </a:t>
            </a:r>
            <a:r>
              <a:rPr lang="ru-RU" sz="4800" dirty="0" err="1">
                <a:latin typeface="Calibri Light"/>
                <a:cs typeface="Calibri Light"/>
              </a:rPr>
              <a:t>platformer</a:t>
            </a:r>
            <a:r>
              <a:rPr lang="ru-RU" sz="4800" dirty="0">
                <a:latin typeface="Calibri Light"/>
                <a:cs typeface="Calibri Light"/>
              </a:rPr>
              <a:t>)</a:t>
            </a:r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24D561-2CD8-A045-0504-95771BB28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Для чего нужен?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B8ADEF-C9A2-EF4B-6C70-7AD9F020A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dirty="0">
                <a:latin typeface="Calibri Light"/>
                <a:cs typeface="Calibri Light"/>
              </a:rPr>
              <a:t>Он нужен для проведения досуга. </a:t>
            </a:r>
          </a:p>
        </p:txBody>
      </p:sp>
    </p:spTree>
    <p:extLst>
      <p:ext uri="{BB962C8B-B14F-4D97-AF65-F5344CB8AC3E}">
        <p14:creationId xmlns:p14="http://schemas.microsoft.com/office/powerpoint/2010/main" val="1932382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0F3149-A85B-0FAF-1A8C-023CBFB2D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использовали?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E51DC3-B530-46B0-2369-B87A7B080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latin typeface="Calibri Light"/>
                <a:cs typeface="Calibri Light"/>
              </a:rPr>
              <a:t>Python</a:t>
            </a:r>
          </a:p>
          <a:p>
            <a:r>
              <a:rPr lang="ru-RU" dirty="0">
                <a:latin typeface="Calibri Light"/>
                <a:cs typeface="Calibri Light"/>
              </a:rPr>
              <a:t>Библиотеки </a:t>
            </a:r>
            <a:r>
              <a:rPr lang="ru-RU" dirty="0" err="1">
                <a:latin typeface="Calibri Light"/>
                <a:cs typeface="Calibri Light"/>
              </a:rPr>
              <a:t>pygame</a:t>
            </a:r>
            <a:r>
              <a:rPr lang="ru-RU" dirty="0">
                <a:latin typeface="Calibri Light"/>
                <a:cs typeface="Calibri Light"/>
              </a:rPr>
              <a:t>, </a:t>
            </a:r>
            <a:r>
              <a:rPr lang="ru-RU" dirty="0" err="1">
                <a:latin typeface="Calibri Light"/>
                <a:cs typeface="Calibri Light"/>
              </a:rPr>
              <a:t>os</a:t>
            </a:r>
            <a:r>
              <a:rPr lang="ru-RU" dirty="0">
                <a:latin typeface="Calibri Light"/>
                <a:cs typeface="Calibri Light"/>
              </a:rPr>
              <a:t>, </a:t>
            </a:r>
            <a:r>
              <a:rPr lang="ru-RU" dirty="0" err="1">
                <a:latin typeface="Calibri Light"/>
                <a:cs typeface="Calibri Light"/>
              </a:rPr>
              <a:t>sys</a:t>
            </a:r>
            <a:r>
              <a:rPr lang="ru-RU" dirty="0">
                <a:latin typeface="Calibri Light"/>
                <a:cs typeface="Calibri Light"/>
              </a:rPr>
              <a:t>, </a:t>
            </a:r>
            <a:r>
              <a:rPr lang="ru-RU" dirty="0" err="1">
                <a:latin typeface="Calibri Light"/>
                <a:cs typeface="Calibri Light"/>
              </a:rPr>
              <a:t>numpy</a:t>
            </a:r>
          </a:p>
          <a:p>
            <a:r>
              <a:rPr lang="ru-RU" dirty="0">
                <a:latin typeface="Calibri Light"/>
                <a:cs typeface="Calibri Light"/>
              </a:rPr>
              <a:t>Спрайты</a:t>
            </a:r>
          </a:p>
          <a:p>
            <a:endParaRPr lang="ru-RU" dirty="0"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496173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B357C7-3CE7-BEB0-C198-1774F9408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Что хотелось бы реализовать (этого не будет)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DD6B72-4D9D-CF6C-0330-81638155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latin typeface="Calibri Light"/>
                <a:cs typeface="Calibri Light"/>
              </a:rPr>
              <a:t>Инвентарь и </a:t>
            </a:r>
            <a:r>
              <a:rPr lang="ru-RU" dirty="0" err="1">
                <a:latin typeface="Calibri Light"/>
                <a:cs typeface="Calibri Light"/>
              </a:rPr>
              <a:t>итемы</a:t>
            </a:r>
          </a:p>
          <a:p>
            <a:r>
              <a:rPr lang="ru-RU" dirty="0" err="1">
                <a:latin typeface="Calibri Light"/>
                <a:cs typeface="Calibri Light"/>
              </a:rPr>
              <a:t>Хп</a:t>
            </a:r>
            <a:r>
              <a:rPr lang="ru-RU" dirty="0">
                <a:latin typeface="Calibri Light"/>
                <a:cs typeface="Calibri Light"/>
              </a:rPr>
              <a:t>/ману</a:t>
            </a:r>
          </a:p>
          <a:p>
            <a:r>
              <a:rPr lang="ru-RU" dirty="0">
                <a:latin typeface="Calibri Light"/>
                <a:cs typeface="Calibri Light"/>
              </a:rPr>
              <a:t>Иных Сущностей</a:t>
            </a:r>
          </a:p>
          <a:p>
            <a:r>
              <a:rPr lang="ru-RU" dirty="0">
                <a:latin typeface="Calibri Light"/>
                <a:cs typeface="Calibri Light"/>
              </a:rPr>
              <a:t>Настройки</a:t>
            </a:r>
            <a:endParaRPr lang="ru-RU" dirty="0"/>
          </a:p>
          <a:p>
            <a:endParaRPr lang="ru-RU" dirty="0"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125318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C886788-700E-4D20-9F80-E0E96837A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1850674C-4E08-4C62-A3E2-6337FE4F7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:a16="http://schemas.microsoft.com/office/drawing/2014/main" id="{BCE4FF05-2B0C-4C97-A9B4-E163085A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835F04-91F9-7C3E-7D68-360D424BD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488" y="1124712"/>
            <a:ext cx="402336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Примеры работы игры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29C2A7A-A6B6-4A56-B11C-8E967D88A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Рисунок 3" descr="Изображение выглядит как текст, картина, небо, луна&#10;&#10;Автоматически созданное описание">
            <a:extLst>
              <a:ext uri="{FF2B5EF4-FFF2-40B4-BE49-F238E27FC236}">
                <a16:creationId xmlns:a16="http://schemas.microsoft.com/office/drawing/2014/main" id="{2F7A34E8-4C60-260D-7882-2699134D5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918" y="568146"/>
            <a:ext cx="4703295" cy="3057142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FDBD7205-E536-4134-8768-AC3E1A3C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Рисунок 4" descr="Изображение выглядит как снимок экрана, пиксель&#10;&#10;Автоматически созданное описание">
            <a:extLst>
              <a:ext uri="{FF2B5EF4-FFF2-40B4-BE49-F238E27FC236}">
                <a16:creationId xmlns:a16="http://schemas.microsoft.com/office/drawing/2014/main" id="{C680D20B-73DB-409A-DABC-D9B64950A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9527" y="3827750"/>
            <a:ext cx="2870870" cy="2340864"/>
          </a:xfrm>
          <a:prstGeom prst="rect">
            <a:avLst/>
          </a:prstGeom>
        </p:spPr>
      </p:pic>
      <p:pic>
        <p:nvPicPr>
          <p:cNvPr id="9" name="Рисунок 8" descr="Изображение выглядит как снимок экрана, картина, гора, пейзаж&#10;&#10;Автоматически созданное описание">
            <a:extLst>
              <a:ext uri="{FF2B5EF4-FFF2-40B4-BE49-F238E27FC236}">
                <a16:creationId xmlns:a16="http://schemas.microsoft.com/office/drawing/2014/main" id="{94855C22-E829-C621-CD26-585165475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5013" y="4065037"/>
            <a:ext cx="2871216" cy="186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49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35D3C1D-A6AE-4FCA-BB76-A4748CE5D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0DA19A-5606-8304-76E9-795735BAD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210" y="1365472"/>
            <a:ext cx="10978470" cy="35646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800"/>
              <a:t>Спасибо за внимание!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5BF818-2283-4CC9-A120-9225CEDFA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3350"/>
            <a:ext cx="128016" cy="24688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A42EF-20CC-4BCC-9D0B-222CF3AAE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945" y="5831269"/>
            <a:ext cx="109270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925279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AccentBoxVTI</vt:lpstr>
      <vt:lpstr>Airret(2D platformer)</vt:lpstr>
      <vt:lpstr>Для чего нужен?</vt:lpstr>
      <vt:lpstr>Что использовали?</vt:lpstr>
      <vt:lpstr>Что хотелось бы реализовать (этого не будет)</vt:lpstr>
      <vt:lpstr>Примеры работы игры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185</cp:revision>
  <dcterms:created xsi:type="dcterms:W3CDTF">2023-10-27T18:00:27Z</dcterms:created>
  <dcterms:modified xsi:type="dcterms:W3CDTF">2024-01-18T19:09:25Z</dcterms:modified>
</cp:coreProperties>
</file>

<file path=docProps/thumbnail.jpeg>
</file>